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06" r:id="rId3"/>
    <p:sldId id="257" r:id="rId4"/>
    <p:sldId id="286" r:id="rId5"/>
    <p:sldId id="260" r:id="rId6"/>
    <p:sldId id="263" r:id="rId7"/>
    <p:sldId id="258" r:id="rId8"/>
    <p:sldId id="307" r:id="rId9"/>
    <p:sldId id="265" r:id="rId10"/>
    <p:sldId id="275" r:id="rId11"/>
    <p:sldId id="285" r:id="rId12"/>
    <p:sldId id="266" r:id="rId13"/>
    <p:sldId id="308" r:id="rId14"/>
    <p:sldId id="273" r:id="rId15"/>
    <p:sldId id="269" r:id="rId16"/>
    <p:sldId id="309" r:id="rId17"/>
    <p:sldId id="288" r:id="rId18"/>
    <p:sldId id="294" r:id="rId19"/>
    <p:sldId id="289" r:id="rId20"/>
    <p:sldId id="291" r:id="rId21"/>
    <p:sldId id="295" r:id="rId22"/>
    <p:sldId id="311" r:id="rId23"/>
    <p:sldId id="310" r:id="rId24"/>
    <p:sldId id="297" r:id="rId25"/>
    <p:sldId id="290" r:id="rId26"/>
    <p:sldId id="299" r:id="rId27"/>
    <p:sldId id="300" r:id="rId28"/>
    <p:sldId id="293" r:id="rId29"/>
    <p:sldId id="302" r:id="rId30"/>
    <p:sldId id="301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566"/>
    <a:srgbClr val="FF9797"/>
    <a:srgbClr val="FFFAFA"/>
    <a:srgbClr val="FFD1CF"/>
    <a:srgbClr val="FFCFCE"/>
    <a:srgbClr val="FFE2E2"/>
    <a:srgbClr val="F87567"/>
    <a:srgbClr val="FFD1D0"/>
    <a:srgbClr val="FFE4E4"/>
    <a:srgbClr val="FF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47ED-B83E-48F5-9E9C-1AEBCBCB552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2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244">
              <a:srgbClr val="F47566"/>
            </a:gs>
            <a:gs pos="89000">
              <a:srgbClr val="FFCFCE"/>
            </a:gs>
            <a:gs pos="0">
              <a:srgbClr val="FFFAFA"/>
            </a:gs>
            <a:gs pos="76000">
              <a:srgbClr val="FF9797"/>
            </a:gs>
            <a:gs pos="100000">
              <a:srgbClr val="FFF6F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278"/>
            <a:ext cx="12224340" cy="3889562"/>
          </a:xfrm>
        </p:spPr>
      </p:pic>
    </p:spTree>
    <p:extLst>
      <p:ext uri="{BB962C8B-B14F-4D97-AF65-F5344CB8AC3E}">
        <p14:creationId xmlns:p14="http://schemas.microsoft.com/office/powerpoint/2010/main" val="5628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2" y="-1"/>
            <a:ext cx="10509161" cy="6934051"/>
          </a:xfrm>
        </p:spPr>
      </p:pic>
    </p:spTree>
    <p:extLst>
      <p:ext uri="{BB962C8B-B14F-4D97-AF65-F5344CB8AC3E}">
        <p14:creationId xmlns:p14="http://schemas.microsoft.com/office/powerpoint/2010/main" val="18016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35" y="-12879"/>
            <a:ext cx="8698219" cy="7248516"/>
          </a:xfrm>
        </p:spPr>
      </p:pic>
    </p:spTree>
    <p:extLst>
      <p:ext uri="{BB962C8B-B14F-4D97-AF65-F5344CB8AC3E}">
        <p14:creationId xmlns:p14="http://schemas.microsoft.com/office/powerpoint/2010/main" val="16893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4" y="-4922"/>
            <a:ext cx="8479284" cy="6862922"/>
          </a:xfrm>
        </p:spPr>
      </p:pic>
    </p:spTree>
    <p:extLst>
      <p:ext uri="{BB962C8B-B14F-4D97-AF65-F5344CB8AC3E}">
        <p14:creationId xmlns:p14="http://schemas.microsoft.com/office/powerpoint/2010/main" val="14091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0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" y="0"/>
            <a:ext cx="11957429" cy="6722772"/>
          </a:xfrm>
        </p:spPr>
      </p:pic>
    </p:spTree>
    <p:extLst>
      <p:ext uri="{BB962C8B-B14F-4D97-AF65-F5344CB8AC3E}">
        <p14:creationId xmlns:p14="http://schemas.microsoft.com/office/powerpoint/2010/main" val="30300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59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30531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8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2574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1525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2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2" y="0"/>
            <a:ext cx="11977352" cy="6733974"/>
          </a:xfrm>
        </p:spPr>
      </p:pic>
    </p:spTree>
    <p:extLst>
      <p:ext uri="{BB962C8B-B14F-4D97-AF65-F5344CB8AC3E}">
        <p14:creationId xmlns:p14="http://schemas.microsoft.com/office/powerpoint/2010/main" val="17731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sương liang</dc:creator>
  <cp:lastModifiedBy>sương liang</cp:lastModifiedBy>
  <cp:revision>72</cp:revision>
  <dcterms:created xsi:type="dcterms:W3CDTF">2018-02-28T15:23:00Z</dcterms:created>
  <dcterms:modified xsi:type="dcterms:W3CDTF">2018-03-16T16:44:50Z</dcterms:modified>
</cp:coreProperties>
</file>